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62850"/>
  <p:notesSz cx="10693400" cy="75628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285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588"/>
            <a:ext cx="10680700" cy="75565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3"/>
            <a:ext cx="9624059" cy="1210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5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588"/>
            <a:ext cx="10680700" cy="7556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Benutzerdefiniert</PresentationFormat>
  <Paragraphs>0</Paragraphs>
  <Slides>2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Office Theme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Online2PDF.com</cp:lastModifiedBy>
  <cp:revision>1</cp:revision>
  <dcterms:created xsi:type="dcterms:W3CDTF">2023-10-16T14:39:11Z</dcterms:created>
  <dcterms:modified xsi:type="dcterms:W3CDTF">2023-10-16T12:39:14Z</dcterms:modified>
</cp:coreProperties>
</file>